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66" r:id="rId4"/>
    <p:sldId id="260" r:id="rId5"/>
    <p:sldId id="262" r:id="rId6"/>
    <p:sldId id="263" r:id="rId7"/>
    <p:sldId id="267" r:id="rId8"/>
    <p:sldId id="268" r:id="rId9"/>
    <p:sldId id="264" r:id="rId10"/>
    <p:sldId id="269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9CDC"/>
    <a:srgbClr val="AB9EDA"/>
    <a:srgbClr val="7D8ACD"/>
    <a:srgbClr val="660033"/>
    <a:srgbClr val="CC0066"/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A8C7-1419-46FE-80C7-90533A60CE29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F4A-0086-4884-AFB4-1415D673D5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A8C7-1419-46FE-80C7-90533A60CE29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F4A-0086-4884-AFB4-1415D673D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A8C7-1419-46FE-80C7-90533A60CE29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F4A-0086-4884-AFB4-1415D673D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A8C7-1419-46FE-80C7-90533A60CE29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F4A-0086-4884-AFB4-1415D673D5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A8C7-1419-46FE-80C7-90533A60CE29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F4A-0086-4884-AFB4-1415D673D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A8C7-1419-46FE-80C7-90533A60CE29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F4A-0086-4884-AFB4-1415D673D5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A8C7-1419-46FE-80C7-90533A60CE29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F4A-0086-4884-AFB4-1415D673D58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A8C7-1419-46FE-80C7-90533A60CE29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F4A-0086-4884-AFB4-1415D673D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A8C7-1419-46FE-80C7-90533A60CE29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F4A-0086-4884-AFB4-1415D673D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A8C7-1419-46FE-80C7-90533A60CE29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F4A-0086-4884-AFB4-1415D673D5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A8C7-1419-46FE-80C7-90533A60CE29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6F4A-0086-4884-AFB4-1415D673D5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F5A8C7-1419-46FE-80C7-90533A60CE29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A26F4A-0086-4884-AFB4-1415D673D5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532" y="116632"/>
            <a:ext cx="8352928" cy="100811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Муниципальное бюджетное дошкольное образовательное учреждение </a:t>
            </a:r>
            <a:b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детский сад для детей раннего возраста № 58 «Теремок» муниципального образования город Новороссийск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35292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Сенсорный стол :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средство познавательного развития детей раннего возраста</a:t>
            </a:r>
          </a:p>
          <a:p>
            <a:pPr algn="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Подготовила: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Милько И.В.</a:t>
            </a:r>
          </a:p>
          <a:p>
            <a:pPr algn="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оспитатель 2группы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877" y="6284059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Новороссийск</a:t>
            </a:r>
            <a:r>
              <a:rPr lang="ru-RU" sz="1600" dirty="0" smtClean="0"/>
              <a:t>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2016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70286"/>
            <a:ext cx="4752528" cy="261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497884" y="1485528"/>
            <a:ext cx="2586283" cy="2379712"/>
          </a:xfrm>
          <a:prstGeom prst="ellipse">
            <a:avLst/>
          </a:prstGeom>
          <a:solidFill>
            <a:srgbClr val="AB9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</a:rPr>
              <a:t>Сенсорное развитие</a:t>
            </a:r>
            <a:endParaRPr lang="ru-RU" sz="2400" b="1" dirty="0">
              <a:solidFill>
                <a:srgbClr val="660033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804248" y="1052736"/>
            <a:ext cx="2088232" cy="2160240"/>
          </a:xfrm>
          <a:prstGeom prst="ellipse">
            <a:avLst/>
          </a:prstGeom>
          <a:solidFill>
            <a:srgbClr val="DA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660066"/>
                </a:solidFill>
              </a:rPr>
              <a:t>Речевое развитие</a:t>
            </a:r>
            <a:endParaRPr lang="ru-RU" sz="2000" dirty="0">
              <a:solidFill>
                <a:srgbClr val="660066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77301" y="4581128"/>
            <a:ext cx="2015177" cy="1944216"/>
          </a:xfrm>
          <a:prstGeom prst="ellipse">
            <a:avLst/>
          </a:prstGeom>
          <a:solidFill>
            <a:srgbClr val="DA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660066"/>
                </a:solidFill>
              </a:rPr>
              <a:t>Художественно-эстетическое </a:t>
            </a:r>
            <a:r>
              <a:rPr lang="ru-RU" sz="2000" dirty="0" err="1" smtClean="0">
                <a:solidFill>
                  <a:srgbClr val="660066"/>
                </a:solidFill>
              </a:rPr>
              <a:t>разитие</a:t>
            </a:r>
            <a:endParaRPr lang="ru-RU" sz="2000" dirty="0">
              <a:solidFill>
                <a:srgbClr val="660066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31840" y="4825458"/>
            <a:ext cx="2952328" cy="1699886"/>
          </a:xfrm>
          <a:prstGeom prst="ellipse">
            <a:avLst/>
          </a:prstGeom>
          <a:solidFill>
            <a:srgbClr val="DA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660066"/>
                </a:solidFill>
              </a:rPr>
              <a:t>Позновательное</a:t>
            </a:r>
            <a:r>
              <a:rPr lang="ru-RU" sz="2000" dirty="0" smtClean="0">
                <a:solidFill>
                  <a:srgbClr val="660066"/>
                </a:solidFill>
              </a:rPr>
              <a:t> развитие</a:t>
            </a:r>
            <a:endParaRPr lang="ru-RU" sz="2000" dirty="0">
              <a:solidFill>
                <a:srgbClr val="660066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9552" y="4581128"/>
            <a:ext cx="1872208" cy="1944216"/>
          </a:xfrm>
          <a:prstGeom prst="ellipse">
            <a:avLst/>
          </a:prstGeom>
          <a:solidFill>
            <a:srgbClr val="DA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660066"/>
                </a:solidFill>
              </a:rPr>
              <a:t>Физическое развитие</a:t>
            </a:r>
            <a:endParaRPr lang="ru-RU" sz="2000" dirty="0">
              <a:solidFill>
                <a:srgbClr val="660066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2679" y="1052736"/>
            <a:ext cx="2376264" cy="2160240"/>
          </a:xfrm>
          <a:prstGeom prst="ellipse">
            <a:avLst/>
          </a:prstGeom>
          <a:solidFill>
            <a:srgbClr val="DA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660066"/>
                </a:solidFill>
              </a:rPr>
              <a:t>Социально-коммуникативное развит</a:t>
            </a:r>
            <a:r>
              <a:rPr lang="ru-RU" dirty="0" smtClean="0">
                <a:solidFill>
                  <a:srgbClr val="660066"/>
                </a:solidFill>
              </a:rPr>
              <a:t>ие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09723" y="7937"/>
            <a:ext cx="7520623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Сенсорное развитие влияет на все образовательные области 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608004" y="386104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195736" y="3573016"/>
            <a:ext cx="1440160" cy="1252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96136" y="3573016"/>
            <a:ext cx="1224136" cy="1252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598943" y="2492896"/>
            <a:ext cx="798093" cy="182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084168" y="2492896"/>
            <a:ext cx="720080" cy="182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84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85184"/>
            <a:ext cx="74062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660066"/>
                </a:solidFill>
              </a:rPr>
              <a:t>Спасибо за внимание.</a:t>
            </a:r>
            <a:endParaRPr lang="ru-RU" sz="4000" dirty="0">
              <a:solidFill>
                <a:srgbClr val="66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55776" y="188640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i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«Наша работа, как взрослых, состоит не в том, чтобы научить, а в том, чтобы помочь разуму ребёнка в его работе по развитию»</a:t>
            </a:r>
          </a:p>
          <a:p>
            <a:pPr marL="45720" indent="0" algn="r">
              <a:buNone/>
            </a:pPr>
            <a:r>
              <a:rPr lang="ru-RU" sz="2000" b="1" i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(Мария </a:t>
            </a:r>
            <a:r>
              <a:rPr lang="ru-RU" sz="2000" b="1" i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Монтессори</a:t>
            </a:r>
            <a:r>
              <a:rPr lang="ru-RU" sz="2000" b="1" i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 sz="2000" b="1" i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04" y="1628801"/>
            <a:ext cx="4014990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"/>
            <a:ext cx="6840760" cy="126876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</a:rPr>
              <a:t>Задачи</a:t>
            </a:r>
            <a:endParaRPr lang="ru-RU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15615" y="1412776"/>
            <a:ext cx="7056785" cy="1103103"/>
          </a:xfrm>
          <a:prstGeom prst="ellipse">
            <a:avLst/>
          </a:prstGeom>
          <a:solidFill>
            <a:srgbClr val="DA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Обогащать сенсорный опыт детей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15616" y="2636912"/>
            <a:ext cx="7056784" cy="1080120"/>
          </a:xfrm>
          <a:prstGeom prst="ellipse">
            <a:avLst/>
          </a:prstGeom>
          <a:solidFill>
            <a:srgbClr val="DA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Упражнять в соотнесении плоскостных фигур с отверстиями дидактической коробки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15616" y="3861048"/>
            <a:ext cx="7056784" cy="1152128"/>
          </a:xfrm>
          <a:prstGeom prst="ellipse">
            <a:avLst/>
          </a:prstGeom>
          <a:solidFill>
            <a:srgbClr val="DA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Развивать умение различать четыре цвета (красный, синий, желтый, зелёный)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21085" y="5157192"/>
            <a:ext cx="7056784" cy="1224136"/>
          </a:xfrm>
          <a:prstGeom prst="ellipse">
            <a:avLst/>
          </a:prstGeom>
          <a:solidFill>
            <a:srgbClr val="DA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Предоставлять возможность самостоятельно играть с дидактическими игрушками</a:t>
            </a:r>
            <a:endParaRPr lang="ru-R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6" y="3029673"/>
            <a:ext cx="4938928" cy="34236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10" y="260648"/>
            <a:ext cx="4255158" cy="31776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264">
            <a:off x="5305501" y="3562941"/>
            <a:ext cx="3379411" cy="2809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3874">
            <a:off x="677812" y="260648"/>
            <a:ext cx="3174108" cy="24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Игры для развития сенсорных способностей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501">
            <a:off x="578799" y="833494"/>
            <a:ext cx="2354693" cy="303487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2090">
            <a:off x="4581386" y="955627"/>
            <a:ext cx="3560431" cy="37212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8513">
            <a:off x="1701274" y="3760551"/>
            <a:ext cx="3759739" cy="277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53872" y="116632"/>
            <a:ext cx="45719" cy="72008"/>
          </a:xfrm>
        </p:spPr>
        <p:txBody>
          <a:bodyPr/>
          <a:lstStyle/>
          <a:p>
            <a:pPr marL="0" indent="0" algn="ctr">
              <a:buNone/>
            </a:pP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275">
            <a:off x="179512" y="176777"/>
            <a:ext cx="4670500" cy="331236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264">
            <a:off x="4849027" y="793678"/>
            <a:ext cx="3811830" cy="44644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592">
            <a:off x="2375912" y="3531008"/>
            <a:ext cx="2087651" cy="30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66917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Работа с родителями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55367" y="857818"/>
            <a:ext cx="7128792" cy="900091"/>
          </a:xfrm>
          <a:prstGeom prst="ellipse">
            <a:avLst/>
          </a:prstGeom>
          <a:solidFill>
            <a:srgbClr val="DA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0066"/>
                </a:solidFill>
              </a:rPr>
              <a:t>Анкетирование</a:t>
            </a:r>
          </a:p>
          <a:p>
            <a:pPr algn="ctr"/>
            <a:r>
              <a:rPr lang="ru-RU" sz="1600" dirty="0" smtClean="0">
                <a:solidFill>
                  <a:srgbClr val="660066"/>
                </a:solidFill>
              </a:rPr>
              <a:t>Цель: выявить знания родителей по вопросам сенсорного развития детей</a:t>
            </a:r>
            <a:endParaRPr lang="ru-RU" sz="1600" dirty="0">
              <a:solidFill>
                <a:srgbClr val="660066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55367" y="1844824"/>
            <a:ext cx="7128792" cy="746997"/>
          </a:xfrm>
          <a:prstGeom prst="ellipse">
            <a:avLst/>
          </a:prstGeom>
          <a:solidFill>
            <a:srgbClr val="DA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0066"/>
                </a:solidFill>
              </a:rPr>
              <a:t>Мастер-класс:</a:t>
            </a:r>
          </a:p>
          <a:p>
            <a:pPr algn="ctr"/>
            <a:r>
              <a:rPr lang="ru-RU" sz="2400" dirty="0" smtClean="0">
                <a:solidFill>
                  <a:srgbClr val="660066"/>
                </a:solidFill>
              </a:rPr>
              <a:t>«Дидактические пособия»</a:t>
            </a:r>
            <a:endParaRPr lang="ru-RU" sz="2400" dirty="0">
              <a:solidFill>
                <a:srgbClr val="660066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48052" y="2678736"/>
            <a:ext cx="7128792" cy="678256"/>
          </a:xfrm>
          <a:prstGeom prst="ellipse">
            <a:avLst/>
          </a:prstGeom>
          <a:solidFill>
            <a:srgbClr val="DA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0066"/>
                </a:solidFill>
              </a:rPr>
              <a:t>Памятки, консультации</a:t>
            </a:r>
            <a:endParaRPr lang="ru-RU" sz="2400" dirty="0">
              <a:solidFill>
                <a:srgbClr val="66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91912"/>
            <a:ext cx="4680520" cy="31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57606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Игры по сенсорному развитию из подручных средств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407">
            <a:off x="700962" y="1015752"/>
            <a:ext cx="2926111" cy="2197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265">
            <a:off x="4799100" y="1048980"/>
            <a:ext cx="3362225" cy="2232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649">
            <a:off x="251520" y="3429000"/>
            <a:ext cx="3824997" cy="30421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993">
            <a:off x="4289351" y="3397271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889">
            <a:off x="734112" y="836711"/>
            <a:ext cx="3495035" cy="2621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022">
            <a:off x="4551606" y="1068168"/>
            <a:ext cx="4268192" cy="3147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489">
            <a:off x="1691680" y="3356992"/>
            <a:ext cx="3697378" cy="310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9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4013" y="981075"/>
            <a:ext cx="7519987" cy="6477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Познавательное развитие детей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716016" y="7647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1009723" y="7937"/>
            <a:ext cx="7520623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Развитие сенсорного опыта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47527" y="1772816"/>
            <a:ext cx="7560840" cy="914400"/>
          </a:xfrm>
          <a:prstGeom prst="ellipse">
            <a:avLst/>
          </a:prstGeom>
          <a:solidFill>
            <a:srgbClr val="DA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Продолжать работу по обогащению непосредственного чувственного опыта 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80707" y="2852936"/>
            <a:ext cx="7560840" cy="986408"/>
          </a:xfrm>
          <a:prstGeom prst="ellipse">
            <a:avLst/>
          </a:prstGeom>
          <a:solidFill>
            <a:srgbClr val="DA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Формировать умение обследовать предметы, выделяя их цвет, величину, форму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73418" y="3990406"/>
            <a:ext cx="7560840" cy="914400"/>
          </a:xfrm>
          <a:prstGeom prst="ellipse">
            <a:avLst/>
          </a:prstGeom>
          <a:solidFill>
            <a:srgbClr val="DA9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Упражнять в установлении сходства и различия между предметами, имеющими одинаковое название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3" name="AutoShape 2" descr="http://ru.stockfresh.com/thumbs/sapegina/1241059_%D1%80%D0%B5%D0%B1%D0%B5%D0%BD%D0%BA%D0%B0-%D0%B8%D0%B3%D1%80%D0%B0%D0%B5%D1%82-%D0%BF%D0%B8%D1%80%D0%B0%D0%BC%D0%B8%D0%B4%D0%B0-%D0%B1%D0%B5%D0%BB%D1%8B%D0%B9-%D1%80%D1%83%D0%BA-%D0%B2%D0%BE%D0%BB%D0%BE%D1%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ru.stockfresh.com/thumbs/sapegina/1241059_%D1%80%D0%B5%D0%B1%D0%B5%D0%BD%D0%BA%D0%B0-%D0%B8%D0%B3%D1%80%D0%B0%D0%B5%D1%82-%D0%BF%D0%B8%D1%80%D0%B0%D0%BC%D0%B8%D0%B4%D0%B0-%D0%B1%D0%B5%D0%BB%D1%8B%D0%B9-%D1%80%D1%83%D0%BA-%D0%B2%D0%BE%D0%BB%D0%BE%D1%8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085184"/>
            <a:ext cx="4824535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457</TotalTime>
  <Words>188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Муниципальное бюджетное дошкольное образовательное учреждение  детский сад для детей раннего возраста № 58 «Теремок» муниципального образования город Новороссийск</vt:lpstr>
      <vt:lpstr>Задачи</vt:lpstr>
      <vt:lpstr>Презентация PowerPoint</vt:lpstr>
      <vt:lpstr>Игры для развития сенсорных способностей</vt:lpstr>
      <vt:lpstr>Презентация PowerPoint</vt:lpstr>
      <vt:lpstr>Работа с родителями</vt:lpstr>
      <vt:lpstr>Игры по сенсорному развитию из подручных средств</vt:lpstr>
      <vt:lpstr>Презентация PowerPoint</vt:lpstr>
      <vt:lpstr>Познавательное развитие детей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</dc:title>
  <dc:creator>Asus</dc:creator>
  <cp:lastModifiedBy>Asus</cp:lastModifiedBy>
  <cp:revision>39</cp:revision>
  <dcterms:created xsi:type="dcterms:W3CDTF">2016-11-25T11:05:46Z</dcterms:created>
  <dcterms:modified xsi:type="dcterms:W3CDTF">2016-12-01T14:14:57Z</dcterms:modified>
</cp:coreProperties>
</file>